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491" r:id="rId2"/>
    <p:sldId id="481" r:id="rId3"/>
    <p:sldId id="489" r:id="rId4"/>
    <p:sldId id="482" r:id="rId5"/>
    <p:sldId id="490" r:id="rId6"/>
    <p:sldId id="493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3" r:id="rId17"/>
    <p:sldId id="504" r:id="rId18"/>
    <p:sldId id="479" r:id="rId19"/>
    <p:sldId id="484" r:id="rId20"/>
    <p:sldId id="505" r:id="rId21"/>
    <p:sldId id="506" r:id="rId22"/>
    <p:sldId id="507" r:id="rId23"/>
    <p:sldId id="508" r:id="rId24"/>
    <p:sldId id="483" r:id="rId25"/>
    <p:sldId id="476" r:id="rId26"/>
    <p:sldId id="477" r:id="rId27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28.jpeg"/><Relationship Id="rId18" Type="http://schemas.openxmlformats.org/officeDocument/2006/relationships/image" Target="../media/image31.png"/><Relationship Id="rId26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2.jpeg"/><Relationship Id="rId17" Type="http://schemas.openxmlformats.org/officeDocument/2006/relationships/image" Target="../media/image30.png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microsoft.com/office/2007/relationships/hdphoto" Target="../media/hdphoto4.wdp"/><Relationship Id="rId5" Type="http://schemas.openxmlformats.org/officeDocument/2006/relationships/image" Target="../media/image26.jpe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32.png"/><Relationship Id="rId4" Type="http://schemas.openxmlformats.org/officeDocument/2006/relationships/image" Target="../media/image24.wmf"/><Relationship Id="rId9" Type="http://schemas.openxmlformats.org/officeDocument/2006/relationships/image" Target="../media/image14.jpeg"/><Relationship Id="rId14" Type="http://schemas.openxmlformats.org/officeDocument/2006/relationships/oleObject" Target="../embeddings/oleObject2.bin"/><Relationship Id="rId22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stamp.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ppearance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</a:t>
            </a: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shipment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priority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step is </a:t>
            </a: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an independent, easy-skip process</a:t>
            </a:r>
            <a:endParaRPr lang="en-GB" sz="1400" dirty="0" smtClean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make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report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12040" y="3404387"/>
            <a:ext cx="1310651" cy="903977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72" y="3981747"/>
              <a:ext cx="1157140" cy="28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484190" y="3343713"/>
            <a:ext cx="1260439" cy="926728"/>
            <a:chOff x="5276678" y="3672650"/>
            <a:chExt cx="1343824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678" y="3918526"/>
              <a:ext cx="1259194" cy="53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</a:t>
              </a:r>
              <a:r>
                <a:rPr lang="en-GB" altLang="en-US" sz="14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7590" y="4378178"/>
            <a:ext cx="0" cy="38966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7D21DE-6514-43E9-A9AB-13F924A283FE}"/>
              </a:ext>
            </a:extLst>
          </p:cNvPr>
          <p:cNvGrpSpPr/>
          <p:nvPr/>
        </p:nvGrpSpPr>
        <p:grpSpPr>
          <a:xfrm>
            <a:off x="10204055" y="4397663"/>
            <a:ext cx="1799293" cy="930897"/>
            <a:chOff x="-7381889" y="6628290"/>
            <a:chExt cx="2814349" cy="2516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26FDE-B256-4BC0-8B72-8524522B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6628290"/>
              <a:ext cx="901746" cy="7874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2A3DBD-08B8-49C5-9C05-A65A921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7492937"/>
              <a:ext cx="901746" cy="787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F5C5A0-4A2D-4A08-8E29-6D9D1B37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8357584"/>
              <a:ext cx="901746" cy="7874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7495D95-A6B3-4B66-B7D4-1E3910AF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6628290"/>
              <a:ext cx="901746" cy="7874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D8D243-38BD-42EF-9262-AE0BC0CC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7492937"/>
              <a:ext cx="901746" cy="7874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3213ED-94B3-4856-8ACB-7B318EE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8357584"/>
              <a:ext cx="901746" cy="7874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FDAC3D4-846C-48DD-BDAE-6A5317C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6628290"/>
              <a:ext cx="901746" cy="7874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2DBC108-D37B-413D-B43B-33ACB879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7492937"/>
              <a:ext cx="901746" cy="7874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446683-BC4B-4E59-81DA-3A26CB18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8357584"/>
              <a:ext cx="901746" cy="78744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998AF-D73F-44E8-AE33-D1F4D8D30C6D}"/>
              </a:ext>
            </a:extLst>
          </p:cNvPr>
          <p:cNvSpPr/>
          <p:nvPr/>
        </p:nvSpPr>
        <p:spPr>
          <a:xfrm>
            <a:off x="10143204" y="4359923"/>
            <a:ext cx="1860144" cy="102839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981B4C-22AC-4A5A-A466-0B9D35036636}"/>
              </a:ext>
            </a:extLst>
          </p:cNvPr>
          <p:cNvSpPr/>
          <p:nvPr/>
        </p:nvSpPr>
        <p:spPr>
          <a:xfrm>
            <a:off x="9994133" y="4277105"/>
            <a:ext cx="2123342" cy="42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6509" y="4647066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23267" y="3371141"/>
            <a:ext cx="1274555" cy="923838"/>
            <a:chOff x="5236217" y="3506366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217" y="3506366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548" y="3616422"/>
              <a:ext cx="1090716" cy="734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</a:t>
              </a:r>
              <a:r>
                <a:rPr lang="en-US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 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093921" y="278778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964208" y="4389157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1535" y="5115264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386899" y="4622285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9" r="2393"/>
          <a:stretch/>
        </p:blipFill>
        <p:spPr>
          <a:xfrm>
            <a:off x="7297761" y="2214874"/>
            <a:ext cx="1968142" cy="9149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5521457" y="2205557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42510" y="2746263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Judgement all lot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712049" y="3841087"/>
            <a:ext cx="1474301" cy="602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820414" y="2678726"/>
            <a:ext cx="1370094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56141" y="1358283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</a:t>
            </a: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615799" y="2148703"/>
            <a:ext cx="131238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59915" y="2984503"/>
            <a:ext cx="9543" cy="411304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806755" y="2415679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2056" y="204750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05" y="2157114"/>
            <a:ext cx="729234" cy="68476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35" y="2185075"/>
            <a:ext cx="804531" cy="648730"/>
          </a:xfrm>
          <a:prstGeom prst="rect">
            <a:avLst/>
          </a:prstGeom>
          <a:noFill/>
        </p:spPr>
      </p:pic>
      <p:sp>
        <p:nvSpPr>
          <p:cNvPr id="152" name="object 199">
            <a:extLst>
              <a:ext uri="{FF2B5EF4-FFF2-40B4-BE49-F238E27FC236}">
                <a16:creationId xmlns:a16="http://schemas.microsoft.com/office/drawing/2014/main" id="{0B2D1AE6-6459-405C-86DB-8DCFDD8B00A2}"/>
              </a:ext>
            </a:extLst>
          </p:cNvPr>
          <p:cNvSpPr/>
          <p:nvPr/>
        </p:nvSpPr>
        <p:spPr>
          <a:xfrm flipH="1">
            <a:off x="2737938" y="2209324"/>
            <a:ext cx="268941" cy="336177"/>
          </a:xfrm>
          <a:prstGeom prst="rect">
            <a:avLst/>
          </a:prstGeom>
          <a:blipFill>
            <a:blip r:embed="rId10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625017" y="2186476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229607" y="2191652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63282" y="2361560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5" y="2164485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93265" y="2957724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338167" y="2634530"/>
            <a:ext cx="1350872" cy="187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9" y="5119123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195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863901" y="5271793"/>
            <a:ext cx="333993" cy="319824"/>
            <a:chOff x="2396" y="2242"/>
            <a:chExt cx="885" cy="907"/>
          </a:xfrm>
        </p:grpSpPr>
        <p:sp>
          <p:nvSpPr>
            <p:cNvPr id="196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8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30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2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9438544" flipH="1">
            <a:off x="9164354" y="5288358"/>
            <a:ext cx="518283" cy="161461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454885" y="4842141"/>
            <a:ext cx="834302" cy="742577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7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8247653" y="5123336"/>
            <a:ext cx="552109" cy="1816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8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90573" y="5298464"/>
            <a:ext cx="283853" cy="460021"/>
            <a:chOff x="4239272" y="4596799"/>
            <a:chExt cx="1499664" cy="186662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42" name="Flowchart: Stored Data 241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3" name="Flowchart: Stored Data 242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4" name="Flowchart: Stored Data 243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5" name="Flowchart: Stored Data 244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48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41" name="Moon 240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74809" y="5105327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10167678" y="2057339"/>
            <a:ext cx="155511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E-Map control</a:t>
            </a:r>
            <a:endParaRPr lang="en-US" sz="1400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868962" y="3841399"/>
            <a:ext cx="1318556" cy="209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806015" y="4781954"/>
            <a:ext cx="917262" cy="705238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7" y="5143196"/>
            <a:ext cx="245112" cy="245112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23094" y="5113338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32836" y="5081206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7" y="5144140"/>
            <a:ext cx="143139" cy="1168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30882" y="5248591"/>
            <a:ext cx="292903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99152" y="5180734"/>
            <a:ext cx="663989" cy="28220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2138" y="2416348"/>
            <a:ext cx="1804443" cy="1832200"/>
          </a:xfrm>
          <a:prstGeom prst="rect">
            <a:avLst/>
          </a:prstGeom>
        </p:spPr>
      </p:pic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9323508" y="2663005"/>
            <a:ext cx="596574" cy="782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9821111" y="5374157"/>
            <a:ext cx="21975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FA, SCM warehouse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591" y="2624644"/>
            <a:ext cx="441380" cy="14228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892021"/>
            <a:ext cx="2308" cy="336692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954169" y="3855326"/>
            <a:ext cx="1080281" cy="104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609311" y="5279755"/>
            <a:ext cx="278670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priority, control quantity pickup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433" y="4391051"/>
            <a:ext cx="2846963" cy="820211"/>
          </a:xfrm>
          <a:prstGeom prst="rect">
            <a:avLst/>
          </a:prstGeom>
        </p:spPr>
      </p:pic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33854" y="4373883"/>
            <a:ext cx="9505" cy="417080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0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check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en-US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4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9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9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Weight check 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Reading barcode Inner/Outer 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to 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Confirm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2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1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sp>
          <p:nvSpPr>
            <p:cNvPr id="192" name="object 199">
              <a:extLst>
                <a:ext uri="{FF2B5EF4-FFF2-40B4-BE49-F238E27FC236}">
                  <a16:creationId xmlns:a16="http://schemas.microsoft.com/office/drawing/2014/main" id="{61F06666-9518-4117-BA04-82EF9D8BC418}"/>
                </a:ext>
              </a:extLst>
            </p:cNvPr>
            <p:cNvSpPr/>
            <p:nvPr/>
          </p:nvSpPr>
          <p:spPr>
            <a:xfrm flipH="1">
              <a:off x="1723942" y="5134787"/>
              <a:ext cx="475296" cy="518513"/>
            </a:xfrm>
            <a:prstGeom prst="rect">
              <a:avLst/>
            </a:prstGeom>
            <a:blipFill>
              <a:blip r:embed="rId13" cstate="print">
                <a:extLst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sp>
          <p:nvSpPr>
            <p:cNvPr id="198" name="object 199">
              <a:extLst>
                <a:ext uri="{FF2B5EF4-FFF2-40B4-BE49-F238E27FC236}">
                  <a16:creationId xmlns:a16="http://schemas.microsoft.com/office/drawing/2014/main" id="{2EC7AF26-53CA-463B-B98C-6AF2385759BC}"/>
                </a:ext>
              </a:extLst>
            </p:cNvPr>
            <p:cNvSpPr/>
            <p:nvPr/>
          </p:nvSpPr>
          <p:spPr>
            <a:xfrm flipH="1">
              <a:off x="10179245" y="5188833"/>
              <a:ext cx="518766" cy="574997"/>
            </a:xfrm>
            <a:prstGeom prst="rect">
              <a:avLst/>
            </a:prstGeom>
            <a:blipFill>
              <a:blip r:embed="rId13" cstate="print">
                <a:extLst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</a:t>
            </a:r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</a:t>
            </a:r>
            <a:r>
              <a:rPr lang="en-US" sz="1400" dirty="0" smtClean="0">
                <a:solidFill>
                  <a:sysClr val="windowText" lastClr="000000"/>
                </a:solidFill>
              </a:rPr>
              <a:t>stamp.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634" y="1097766"/>
          <a:ext cx="11168223" cy="25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647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210564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807345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549974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781434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747176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572787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988646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9508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4" y="3704732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7023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27228" y="55835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19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7913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94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8752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</a:t>
            </a:r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date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physical all lots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554875"/>
            <a:ext cx="2983659" cy="418451"/>
            <a:chOff x="2854911" y="439594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73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8" y="1094628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ｸﾘｯﾌﾟ" r:id="rId14" imgW="1666667" imgH="1695238" progId="">
                  <p:embed/>
                </p:oleObj>
              </mc:Choice>
              <mc:Fallback>
                <p:oleObj name="ｸﾘｯﾌﾟ" r:id="rId14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14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1081" y="396791"/>
            <a:ext cx="2983659" cy="418451"/>
            <a:chOff x="2854911" y="4395944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400" b="1" dirty="0" smtClean="0"/>
                <a:t>Schedule </a:t>
              </a:r>
              <a:r>
                <a:rPr lang="en-US" sz="1400" b="1" dirty="0"/>
                <a:t>OQC </a:t>
              </a:r>
              <a:r>
                <a:rPr lang="en-US" sz="1400" b="1" dirty="0" smtClean="0"/>
                <a:t>Digital  System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1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69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379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012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Reading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barcode Inner/Outer 1</a:t>
            </a:r>
            <a:r>
              <a:rPr lang="en-US" sz="16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time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245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8783</TotalTime>
  <Words>2830</Words>
  <Application>Microsoft Office PowerPoint</Application>
  <PresentationFormat>Widescreen</PresentationFormat>
  <Paragraphs>676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MS PGothic</vt:lpstr>
      <vt:lpstr>MS PGothic</vt:lpstr>
      <vt:lpstr>游ゴシック</vt:lpstr>
      <vt:lpstr>Arial</vt:lpstr>
      <vt:lpstr>Arial Unicode MS</vt:lpstr>
      <vt:lpstr>Calibri</vt:lpstr>
      <vt:lpstr>Calibri Light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472</cp:revision>
  <cp:lastPrinted>2024-08-05T03:14:42Z</cp:lastPrinted>
  <dcterms:created xsi:type="dcterms:W3CDTF">2021-12-07T10:10:23Z</dcterms:created>
  <dcterms:modified xsi:type="dcterms:W3CDTF">2024-10-06T02:12:20Z</dcterms:modified>
</cp:coreProperties>
</file>